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4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FC850D-FC06-434D-91AE-30810EED0B6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681DB67-E0CF-4D7F-A6A2-771732E46545}">
      <dgm:prSet phldrT="[Texto]"/>
      <dgm:spPr/>
      <dgm:t>
        <a:bodyPr/>
        <a:lstStyle/>
        <a:p>
          <a:r>
            <a:rPr lang="es-MX" dirty="0" err="1" smtClean="0"/>
            <a:t>Image</a:t>
          </a:r>
          <a:endParaRPr lang="es-MX" dirty="0"/>
        </a:p>
      </dgm:t>
    </dgm:pt>
    <dgm:pt modelId="{A97BE79C-6DB6-4A07-AAA2-7872E40117D5}" type="parTrans" cxnId="{D23EB5A5-F032-4102-B6D2-76E7684A0B61}">
      <dgm:prSet/>
      <dgm:spPr/>
      <dgm:t>
        <a:bodyPr/>
        <a:lstStyle/>
        <a:p>
          <a:endParaRPr lang="es-MX"/>
        </a:p>
      </dgm:t>
    </dgm:pt>
    <dgm:pt modelId="{7A50CAF4-2817-4FC5-B915-77C85A2DDCC3}" type="sibTrans" cxnId="{D23EB5A5-F032-4102-B6D2-76E7684A0B61}">
      <dgm:prSet/>
      <dgm:spPr/>
      <dgm:t>
        <a:bodyPr/>
        <a:lstStyle/>
        <a:p>
          <a:endParaRPr lang="es-MX"/>
        </a:p>
      </dgm:t>
    </dgm:pt>
    <dgm:pt modelId="{BD3AC03F-0F06-4E6D-B66B-B11A7EE72B7D}">
      <dgm:prSet phldrT="[Texto]"/>
      <dgm:spPr/>
      <dgm:t>
        <a:bodyPr/>
        <a:lstStyle/>
        <a:p>
          <a:r>
            <a:rPr lang="es-MX" dirty="0" err="1" smtClean="0"/>
            <a:t>Normalization</a:t>
          </a:r>
          <a:endParaRPr lang="es-MX" dirty="0"/>
        </a:p>
      </dgm:t>
    </dgm:pt>
    <dgm:pt modelId="{59B8A42E-F36B-42E5-BE3C-5A7443E59412}" type="parTrans" cxnId="{DC3DA308-8B3E-496E-A37C-F5B7D8AF708B}">
      <dgm:prSet/>
      <dgm:spPr/>
      <dgm:t>
        <a:bodyPr/>
        <a:lstStyle/>
        <a:p>
          <a:endParaRPr lang="es-MX"/>
        </a:p>
      </dgm:t>
    </dgm:pt>
    <dgm:pt modelId="{F022FD16-4C0C-4F6A-937D-F31663A81B73}" type="sibTrans" cxnId="{DC3DA308-8B3E-496E-A37C-F5B7D8AF708B}">
      <dgm:prSet/>
      <dgm:spPr/>
      <dgm:t>
        <a:bodyPr/>
        <a:lstStyle/>
        <a:p>
          <a:endParaRPr lang="es-MX"/>
        </a:p>
      </dgm:t>
    </dgm:pt>
    <dgm:pt modelId="{20A8B735-B762-47E9-BD81-43498B3DE042}">
      <dgm:prSet phldrT="[Texto]"/>
      <dgm:spPr/>
      <dgm:t>
        <a:bodyPr/>
        <a:lstStyle/>
        <a:p>
          <a:r>
            <a:rPr lang="es-MX" dirty="0" smtClean="0"/>
            <a:t>Skin </a:t>
          </a:r>
          <a:r>
            <a:rPr lang="es-MX" dirty="0" err="1" smtClean="0"/>
            <a:t>Detection</a:t>
          </a:r>
          <a:endParaRPr lang="es-MX" dirty="0"/>
        </a:p>
      </dgm:t>
    </dgm:pt>
    <dgm:pt modelId="{B9238478-DD2C-4C44-9E46-EAF02368EA70}" type="parTrans" cxnId="{D1268771-C9F3-45B2-B195-C667C1EEE1B2}">
      <dgm:prSet/>
      <dgm:spPr/>
      <dgm:t>
        <a:bodyPr/>
        <a:lstStyle/>
        <a:p>
          <a:endParaRPr lang="es-MX"/>
        </a:p>
      </dgm:t>
    </dgm:pt>
    <dgm:pt modelId="{46915D43-B190-4536-95BE-A5903696F75C}" type="sibTrans" cxnId="{D1268771-C9F3-45B2-B195-C667C1EEE1B2}">
      <dgm:prSet/>
      <dgm:spPr/>
      <dgm:t>
        <a:bodyPr/>
        <a:lstStyle/>
        <a:p>
          <a:endParaRPr lang="es-MX"/>
        </a:p>
      </dgm:t>
    </dgm:pt>
    <dgm:pt modelId="{B9FFC056-9EE8-4523-B7F8-F9F51E7AC456}">
      <dgm:prSet phldrT="[Texto]"/>
      <dgm:spPr/>
      <dgm:t>
        <a:bodyPr/>
        <a:lstStyle/>
        <a:p>
          <a:r>
            <a:rPr lang="es-MX" dirty="0" err="1" smtClean="0"/>
            <a:t>Geometric</a:t>
          </a:r>
          <a:r>
            <a:rPr lang="es-MX" dirty="0" smtClean="0"/>
            <a:t> </a:t>
          </a:r>
          <a:r>
            <a:rPr lang="es-MX" dirty="0" err="1" smtClean="0"/>
            <a:t>Estimation</a:t>
          </a:r>
          <a:endParaRPr lang="es-MX" dirty="0"/>
        </a:p>
      </dgm:t>
    </dgm:pt>
    <dgm:pt modelId="{5D2B7F63-EBD8-4165-9E7F-3C6998AED9BA}" type="parTrans" cxnId="{0D9C0663-6B51-4998-AC64-6A0FBA0E6936}">
      <dgm:prSet/>
      <dgm:spPr/>
      <dgm:t>
        <a:bodyPr/>
        <a:lstStyle/>
        <a:p>
          <a:endParaRPr lang="es-MX"/>
        </a:p>
      </dgm:t>
    </dgm:pt>
    <dgm:pt modelId="{BDD5566D-2CB2-43FE-BFC8-B2A83BC940E1}" type="sibTrans" cxnId="{0D9C0663-6B51-4998-AC64-6A0FBA0E6936}">
      <dgm:prSet/>
      <dgm:spPr/>
      <dgm:t>
        <a:bodyPr/>
        <a:lstStyle/>
        <a:p>
          <a:endParaRPr lang="es-MX"/>
        </a:p>
      </dgm:t>
    </dgm:pt>
    <dgm:pt modelId="{CAE23E1E-518C-49FA-BBF8-AE95C11B5DA8}">
      <dgm:prSet phldrT="[Texto]"/>
      <dgm:spPr/>
      <dgm:t>
        <a:bodyPr/>
        <a:lstStyle/>
        <a:p>
          <a:r>
            <a:rPr lang="es-MX" dirty="0" smtClean="0"/>
            <a:t>New </a:t>
          </a:r>
          <a:r>
            <a:rPr lang="es-MX" dirty="0" err="1" smtClean="0"/>
            <a:t>Image</a:t>
          </a:r>
          <a:endParaRPr lang="es-MX" dirty="0"/>
        </a:p>
      </dgm:t>
    </dgm:pt>
    <dgm:pt modelId="{17404DB4-9A5F-4A0C-8B7B-C2B881560446}" type="parTrans" cxnId="{23134D60-A8FF-4173-8701-13C2468E7547}">
      <dgm:prSet/>
      <dgm:spPr/>
      <dgm:t>
        <a:bodyPr/>
        <a:lstStyle/>
        <a:p>
          <a:endParaRPr lang="es-MX"/>
        </a:p>
      </dgm:t>
    </dgm:pt>
    <dgm:pt modelId="{6EF17A81-CD55-4064-9FBB-256E97AC38A9}" type="sibTrans" cxnId="{23134D60-A8FF-4173-8701-13C2468E7547}">
      <dgm:prSet/>
      <dgm:spPr/>
      <dgm:t>
        <a:bodyPr/>
        <a:lstStyle/>
        <a:p>
          <a:endParaRPr lang="es-MX"/>
        </a:p>
      </dgm:t>
    </dgm:pt>
    <dgm:pt modelId="{CC6B8EF6-383D-4FFD-92E6-483F7C12781F}">
      <dgm:prSet phldrT="[Texto]"/>
      <dgm:spPr/>
      <dgm:t>
        <a:bodyPr/>
        <a:lstStyle/>
        <a:p>
          <a:r>
            <a:rPr lang="es-MX" dirty="0" err="1" smtClean="0"/>
            <a:t>Thresholding</a:t>
          </a:r>
          <a:endParaRPr lang="es-MX" dirty="0"/>
        </a:p>
      </dgm:t>
    </dgm:pt>
    <dgm:pt modelId="{5236026E-CA73-419B-84FC-7CB8505E542E}" type="parTrans" cxnId="{63508DAF-EB74-478E-9A49-70D0C747E50A}">
      <dgm:prSet/>
      <dgm:spPr/>
      <dgm:t>
        <a:bodyPr/>
        <a:lstStyle/>
        <a:p>
          <a:endParaRPr lang="es-MX"/>
        </a:p>
      </dgm:t>
    </dgm:pt>
    <dgm:pt modelId="{0567EB09-ADF0-4F61-A02A-EAF7F4202F58}" type="sibTrans" cxnId="{63508DAF-EB74-478E-9A49-70D0C747E50A}">
      <dgm:prSet/>
      <dgm:spPr/>
      <dgm:t>
        <a:bodyPr/>
        <a:lstStyle/>
        <a:p>
          <a:endParaRPr lang="es-MX"/>
        </a:p>
      </dgm:t>
    </dgm:pt>
    <dgm:pt modelId="{0A26C157-8C74-4FCB-B659-4A0A48B8D2F5}" type="pres">
      <dgm:prSet presAssocID="{FAFC850D-FC06-434D-91AE-30810EED0B66}" presName="CompostProcess" presStyleCnt="0">
        <dgm:presLayoutVars>
          <dgm:dir/>
          <dgm:resizeHandles val="exact"/>
        </dgm:presLayoutVars>
      </dgm:prSet>
      <dgm:spPr/>
    </dgm:pt>
    <dgm:pt modelId="{654ACA67-3FB9-41D1-93B9-03E28632A2F4}" type="pres">
      <dgm:prSet presAssocID="{FAFC850D-FC06-434D-91AE-30810EED0B66}" presName="arrow" presStyleLbl="bgShp" presStyleIdx="0" presStyleCnt="1"/>
      <dgm:spPr/>
    </dgm:pt>
    <dgm:pt modelId="{04F6D058-E90B-4D6C-9A52-0583C68FA98A}" type="pres">
      <dgm:prSet presAssocID="{FAFC850D-FC06-434D-91AE-30810EED0B66}" presName="linearProcess" presStyleCnt="0"/>
      <dgm:spPr/>
    </dgm:pt>
    <dgm:pt modelId="{FB6EA139-276E-468F-8750-07729B92F7A6}" type="pres">
      <dgm:prSet presAssocID="{6681DB67-E0CF-4D7F-A6A2-771732E46545}" presName="textNode" presStyleLbl="node1" presStyleIdx="0" presStyleCnt="6">
        <dgm:presLayoutVars>
          <dgm:bulletEnabled val="1"/>
        </dgm:presLayoutVars>
      </dgm:prSet>
      <dgm:spPr/>
    </dgm:pt>
    <dgm:pt modelId="{420B42CA-1841-4661-9CD5-BF659440C976}" type="pres">
      <dgm:prSet presAssocID="{7A50CAF4-2817-4FC5-B915-77C85A2DDCC3}" presName="sibTrans" presStyleCnt="0"/>
      <dgm:spPr/>
    </dgm:pt>
    <dgm:pt modelId="{61BA6FDA-364E-4908-8414-FEE1D46E3855}" type="pres">
      <dgm:prSet presAssocID="{BD3AC03F-0F06-4E6D-B66B-B11A7EE72B7D}" presName="textNode" presStyleLbl="node1" presStyleIdx="1" presStyleCnt="6">
        <dgm:presLayoutVars>
          <dgm:bulletEnabled val="1"/>
        </dgm:presLayoutVars>
      </dgm:prSet>
      <dgm:spPr/>
    </dgm:pt>
    <dgm:pt modelId="{D02E3C15-840F-41B5-8275-28ACE55EC364}" type="pres">
      <dgm:prSet presAssocID="{F022FD16-4C0C-4F6A-937D-F31663A81B73}" presName="sibTrans" presStyleCnt="0"/>
      <dgm:spPr/>
    </dgm:pt>
    <dgm:pt modelId="{48C5E890-81D2-42E0-8478-2E055531E58D}" type="pres">
      <dgm:prSet presAssocID="{20A8B735-B762-47E9-BD81-43498B3DE042}" presName="textNode" presStyleLbl="node1" presStyleIdx="2" presStyleCnt="6">
        <dgm:presLayoutVars>
          <dgm:bulletEnabled val="1"/>
        </dgm:presLayoutVars>
      </dgm:prSet>
      <dgm:spPr/>
    </dgm:pt>
    <dgm:pt modelId="{B5711FC7-8905-4A11-8733-577F8489CF54}" type="pres">
      <dgm:prSet presAssocID="{46915D43-B190-4536-95BE-A5903696F75C}" presName="sibTrans" presStyleCnt="0"/>
      <dgm:spPr/>
    </dgm:pt>
    <dgm:pt modelId="{FBDFCE6F-6F31-465C-B8F8-B2264088204F}" type="pres">
      <dgm:prSet presAssocID="{CC6B8EF6-383D-4FFD-92E6-483F7C12781F}" presName="textNode" presStyleLbl="node1" presStyleIdx="3" presStyleCnt="6">
        <dgm:presLayoutVars>
          <dgm:bulletEnabled val="1"/>
        </dgm:presLayoutVars>
      </dgm:prSet>
      <dgm:spPr/>
    </dgm:pt>
    <dgm:pt modelId="{3F9FB037-F674-487F-8992-1A939F1C2052}" type="pres">
      <dgm:prSet presAssocID="{0567EB09-ADF0-4F61-A02A-EAF7F4202F58}" presName="sibTrans" presStyleCnt="0"/>
      <dgm:spPr/>
    </dgm:pt>
    <dgm:pt modelId="{7BBD2A89-7F7A-43A0-80C2-0547970A16D3}" type="pres">
      <dgm:prSet presAssocID="{B9FFC056-9EE8-4523-B7F8-F9F51E7AC456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6B82F23-25B1-4306-B0E4-54008E06EB74}" type="pres">
      <dgm:prSet presAssocID="{BDD5566D-2CB2-43FE-BFC8-B2A83BC940E1}" presName="sibTrans" presStyleCnt="0"/>
      <dgm:spPr/>
    </dgm:pt>
    <dgm:pt modelId="{0B8AF8EF-CFD7-4F9D-8A27-C71972F135FF}" type="pres">
      <dgm:prSet presAssocID="{CAE23E1E-518C-49FA-BBF8-AE95C11B5DA8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D24E1217-F6AA-45B6-9EC0-866C70348F6A}" type="presOf" srcId="{B9FFC056-9EE8-4523-B7F8-F9F51E7AC456}" destId="{7BBD2A89-7F7A-43A0-80C2-0547970A16D3}" srcOrd="0" destOrd="0" presId="urn:microsoft.com/office/officeart/2005/8/layout/hProcess9"/>
    <dgm:cxn modelId="{84BDD5A4-92B6-4FAA-ADF1-C77AA9C1EF5C}" type="presOf" srcId="{6681DB67-E0CF-4D7F-A6A2-771732E46545}" destId="{FB6EA139-276E-468F-8750-07729B92F7A6}" srcOrd="0" destOrd="0" presId="urn:microsoft.com/office/officeart/2005/8/layout/hProcess9"/>
    <dgm:cxn modelId="{22583296-5CC9-40B4-8A5E-6112983A83C7}" type="presOf" srcId="{CC6B8EF6-383D-4FFD-92E6-483F7C12781F}" destId="{FBDFCE6F-6F31-465C-B8F8-B2264088204F}" srcOrd="0" destOrd="0" presId="urn:microsoft.com/office/officeart/2005/8/layout/hProcess9"/>
    <dgm:cxn modelId="{8674D4D6-AB56-4B94-92E5-AA5ADF9B671F}" type="presOf" srcId="{CAE23E1E-518C-49FA-BBF8-AE95C11B5DA8}" destId="{0B8AF8EF-CFD7-4F9D-8A27-C71972F135FF}" srcOrd="0" destOrd="0" presId="urn:microsoft.com/office/officeart/2005/8/layout/hProcess9"/>
    <dgm:cxn modelId="{3D66E01C-73F1-425C-97A7-DB2FDD02657F}" type="presOf" srcId="{FAFC850D-FC06-434D-91AE-30810EED0B66}" destId="{0A26C157-8C74-4FCB-B659-4A0A48B8D2F5}" srcOrd="0" destOrd="0" presId="urn:microsoft.com/office/officeart/2005/8/layout/hProcess9"/>
    <dgm:cxn modelId="{23134D60-A8FF-4173-8701-13C2468E7547}" srcId="{FAFC850D-FC06-434D-91AE-30810EED0B66}" destId="{CAE23E1E-518C-49FA-BBF8-AE95C11B5DA8}" srcOrd="5" destOrd="0" parTransId="{17404DB4-9A5F-4A0C-8B7B-C2B881560446}" sibTransId="{6EF17A81-CD55-4064-9FBB-256E97AC38A9}"/>
    <dgm:cxn modelId="{0D9C0663-6B51-4998-AC64-6A0FBA0E6936}" srcId="{FAFC850D-FC06-434D-91AE-30810EED0B66}" destId="{B9FFC056-9EE8-4523-B7F8-F9F51E7AC456}" srcOrd="4" destOrd="0" parTransId="{5D2B7F63-EBD8-4165-9E7F-3C6998AED9BA}" sibTransId="{BDD5566D-2CB2-43FE-BFC8-B2A83BC940E1}"/>
    <dgm:cxn modelId="{D1268771-C9F3-45B2-B195-C667C1EEE1B2}" srcId="{FAFC850D-FC06-434D-91AE-30810EED0B66}" destId="{20A8B735-B762-47E9-BD81-43498B3DE042}" srcOrd="2" destOrd="0" parTransId="{B9238478-DD2C-4C44-9E46-EAF02368EA70}" sibTransId="{46915D43-B190-4536-95BE-A5903696F75C}"/>
    <dgm:cxn modelId="{D23EB5A5-F032-4102-B6D2-76E7684A0B61}" srcId="{FAFC850D-FC06-434D-91AE-30810EED0B66}" destId="{6681DB67-E0CF-4D7F-A6A2-771732E46545}" srcOrd="0" destOrd="0" parTransId="{A97BE79C-6DB6-4A07-AAA2-7872E40117D5}" sibTransId="{7A50CAF4-2817-4FC5-B915-77C85A2DDCC3}"/>
    <dgm:cxn modelId="{DC3DA308-8B3E-496E-A37C-F5B7D8AF708B}" srcId="{FAFC850D-FC06-434D-91AE-30810EED0B66}" destId="{BD3AC03F-0F06-4E6D-B66B-B11A7EE72B7D}" srcOrd="1" destOrd="0" parTransId="{59B8A42E-F36B-42E5-BE3C-5A7443E59412}" sibTransId="{F022FD16-4C0C-4F6A-937D-F31663A81B73}"/>
    <dgm:cxn modelId="{CBDCF8CC-C11A-4A56-8181-F4819D15180C}" type="presOf" srcId="{BD3AC03F-0F06-4E6D-B66B-B11A7EE72B7D}" destId="{61BA6FDA-364E-4908-8414-FEE1D46E3855}" srcOrd="0" destOrd="0" presId="urn:microsoft.com/office/officeart/2005/8/layout/hProcess9"/>
    <dgm:cxn modelId="{63508DAF-EB74-478E-9A49-70D0C747E50A}" srcId="{FAFC850D-FC06-434D-91AE-30810EED0B66}" destId="{CC6B8EF6-383D-4FFD-92E6-483F7C12781F}" srcOrd="3" destOrd="0" parTransId="{5236026E-CA73-419B-84FC-7CB8505E542E}" sibTransId="{0567EB09-ADF0-4F61-A02A-EAF7F4202F58}"/>
    <dgm:cxn modelId="{3B2A3DC3-AD54-44B6-8B37-CFBED8E48AD3}" type="presOf" srcId="{20A8B735-B762-47E9-BD81-43498B3DE042}" destId="{48C5E890-81D2-42E0-8478-2E055531E58D}" srcOrd="0" destOrd="0" presId="urn:microsoft.com/office/officeart/2005/8/layout/hProcess9"/>
    <dgm:cxn modelId="{6A2A4865-2D41-4442-B7E2-5E7360DC503D}" type="presParOf" srcId="{0A26C157-8C74-4FCB-B659-4A0A48B8D2F5}" destId="{654ACA67-3FB9-41D1-93B9-03E28632A2F4}" srcOrd="0" destOrd="0" presId="urn:microsoft.com/office/officeart/2005/8/layout/hProcess9"/>
    <dgm:cxn modelId="{8D3E525F-192A-4AA7-9AAD-3F28661D3F81}" type="presParOf" srcId="{0A26C157-8C74-4FCB-B659-4A0A48B8D2F5}" destId="{04F6D058-E90B-4D6C-9A52-0583C68FA98A}" srcOrd="1" destOrd="0" presId="urn:microsoft.com/office/officeart/2005/8/layout/hProcess9"/>
    <dgm:cxn modelId="{6890F7DB-B616-47CD-9ECB-60028B6A48D9}" type="presParOf" srcId="{04F6D058-E90B-4D6C-9A52-0583C68FA98A}" destId="{FB6EA139-276E-468F-8750-07729B92F7A6}" srcOrd="0" destOrd="0" presId="urn:microsoft.com/office/officeart/2005/8/layout/hProcess9"/>
    <dgm:cxn modelId="{CAD1458B-7D13-4A78-870E-7570249FC8DE}" type="presParOf" srcId="{04F6D058-E90B-4D6C-9A52-0583C68FA98A}" destId="{420B42CA-1841-4661-9CD5-BF659440C976}" srcOrd="1" destOrd="0" presId="urn:microsoft.com/office/officeart/2005/8/layout/hProcess9"/>
    <dgm:cxn modelId="{4620C281-833B-469F-B549-1A1CA7E0860C}" type="presParOf" srcId="{04F6D058-E90B-4D6C-9A52-0583C68FA98A}" destId="{61BA6FDA-364E-4908-8414-FEE1D46E3855}" srcOrd="2" destOrd="0" presId="urn:microsoft.com/office/officeart/2005/8/layout/hProcess9"/>
    <dgm:cxn modelId="{127F6BBC-A0AE-4410-B20F-47536BD96F08}" type="presParOf" srcId="{04F6D058-E90B-4D6C-9A52-0583C68FA98A}" destId="{D02E3C15-840F-41B5-8275-28ACE55EC364}" srcOrd="3" destOrd="0" presId="urn:microsoft.com/office/officeart/2005/8/layout/hProcess9"/>
    <dgm:cxn modelId="{831A9346-81E6-452F-9E8C-C53DB72946EF}" type="presParOf" srcId="{04F6D058-E90B-4D6C-9A52-0583C68FA98A}" destId="{48C5E890-81D2-42E0-8478-2E055531E58D}" srcOrd="4" destOrd="0" presId="urn:microsoft.com/office/officeart/2005/8/layout/hProcess9"/>
    <dgm:cxn modelId="{1F9F5BBA-D3FA-4DDE-90E1-B68221313ABD}" type="presParOf" srcId="{04F6D058-E90B-4D6C-9A52-0583C68FA98A}" destId="{B5711FC7-8905-4A11-8733-577F8489CF54}" srcOrd="5" destOrd="0" presId="urn:microsoft.com/office/officeart/2005/8/layout/hProcess9"/>
    <dgm:cxn modelId="{8F908B3F-0060-4A53-9872-21C585C96500}" type="presParOf" srcId="{04F6D058-E90B-4D6C-9A52-0583C68FA98A}" destId="{FBDFCE6F-6F31-465C-B8F8-B2264088204F}" srcOrd="6" destOrd="0" presId="urn:microsoft.com/office/officeart/2005/8/layout/hProcess9"/>
    <dgm:cxn modelId="{867C2388-7390-4539-B0F8-BF67F6BC1C35}" type="presParOf" srcId="{04F6D058-E90B-4D6C-9A52-0583C68FA98A}" destId="{3F9FB037-F674-487F-8992-1A939F1C2052}" srcOrd="7" destOrd="0" presId="urn:microsoft.com/office/officeart/2005/8/layout/hProcess9"/>
    <dgm:cxn modelId="{40ECF4D9-EC20-4047-86EB-C0F0DDF6B61C}" type="presParOf" srcId="{04F6D058-E90B-4D6C-9A52-0583C68FA98A}" destId="{7BBD2A89-7F7A-43A0-80C2-0547970A16D3}" srcOrd="8" destOrd="0" presId="urn:microsoft.com/office/officeart/2005/8/layout/hProcess9"/>
    <dgm:cxn modelId="{4EC1A618-3210-4012-AA4A-8FBE147B435F}" type="presParOf" srcId="{04F6D058-E90B-4D6C-9A52-0583C68FA98A}" destId="{C6B82F23-25B1-4306-B0E4-54008E06EB74}" srcOrd="9" destOrd="0" presId="urn:microsoft.com/office/officeart/2005/8/layout/hProcess9"/>
    <dgm:cxn modelId="{EA71796E-3BE7-4A7E-B63E-D8E9599A9764}" type="presParOf" srcId="{04F6D058-E90B-4D6C-9A52-0583C68FA98A}" destId="{0B8AF8EF-CFD7-4F9D-8A27-C71972F135FF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ACA67-3FB9-41D1-93B9-03E28632A2F4}">
      <dsp:nvSpPr>
        <dsp:cNvPr id="0" name=""/>
        <dsp:cNvSpPr/>
      </dsp:nvSpPr>
      <dsp:spPr>
        <a:xfrm>
          <a:off x="729019" y="0"/>
          <a:ext cx="8262222" cy="402272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EA139-276E-468F-8750-07729B92F7A6}">
      <dsp:nvSpPr>
        <dsp:cNvPr id="0" name=""/>
        <dsp:cNvSpPr/>
      </dsp:nvSpPr>
      <dsp:spPr>
        <a:xfrm>
          <a:off x="3337" y="1206817"/>
          <a:ext cx="1536960" cy="16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err="1" smtClean="0"/>
            <a:t>Image</a:t>
          </a:r>
          <a:endParaRPr lang="es-MX" sz="1700" kern="1200" dirty="0"/>
        </a:p>
      </dsp:txBody>
      <dsp:txXfrm>
        <a:off x="78365" y="1281845"/>
        <a:ext cx="1386904" cy="1459034"/>
      </dsp:txXfrm>
    </dsp:sp>
    <dsp:sp modelId="{61BA6FDA-364E-4908-8414-FEE1D46E3855}">
      <dsp:nvSpPr>
        <dsp:cNvPr id="0" name=""/>
        <dsp:cNvSpPr/>
      </dsp:nvSpPr>
      <dsp:spPr>
        <a:xfrm>
          <a:off x="1638662" y="1206817"/>
          <a:ext cx="1536960" cy="16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err="1" smtClean="0"/>
            <a:t>Normalization</a:t>
          </a:r>
          <a:endParaRPr lang="es-MX" sz="1700" kern="1200" dirty="0"/>
        </a:p>
      </dsp:txBody>
      <dsp:txXfrm>
        <a:off x="1713690" y="1281845"/>
        <a:ext cx="1386904" cy="1459034"/>
      </dsp:txXfrm>
    </dsp:sp>
    <dsp:sp modelId="{48C5E890-81D2-42E0-8478-2E055531E58D}">
      <dsp:nvSpPr>
        <dsp:cNvPr id="0" name=""/>
        <dsp:cNvSpPr/>
      </dsp:nvSpPr>
      <dsp:spPr>
        <a:xfrm>
          <a:off x="3273988" y="1206817"/>
          <a:ext cx="1536960" cy="16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/>
            <a:t>Skin </a:t>
          </a:r>
          <a:r>
            <a:rPr lang="es-MX" sz="1700" kern="1200" dirty="0" err="1" smtClean="0"/>
            <a:t>Detection</a:t>
          </a:r>
          <a:endParaRPr lang="es-MX" sz="1700" kern="1200" dirty="0"/>
        </a:p>
      </dsp:txBody>
      <dsp:txXfrm>
        <a:off x="3349016" y="1281845"/>
        <a:ext cx="1386904" cy="1459034"/>
      </dsp:txXfrm>
    </dsp:sp>
    <dsp:sp modelId="{FBDFCE6F-6F31-465C-B8F8-B2264088204F}">
      <dsp:nvSpPr>
        <dsp:cNvPr id="0" name=""/>
        <dsp:cNvSpPr/>
      </dsp:nvSpPr>
      <dsp:spPr>
        <a:xfrm>
          <a:off x="4909313" y="1206817"/>
          <a:ext cx="1536960" cy="16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err="1" smtClean="0"/>
            <a:t>Thresholding</a:t>
          </a:r>
          <a:endParaRPr lang="es-MX" sz="1700" kern="1200" dirty="0"/>
        </a:p>
      </dsp:txBody>
      <dsp:txXfrm>
        <a:off x="4984341" y="1281845"/>
        <a:ext cx="1386904" cy="1459034"/>
      </dsp:txXfrm>
    </dsp:sp>
    <dsp:sp modelId="{7BBD2A89-7F7A-43A0-80C2-0547970A16D3}">
      <dsp:nvSpPr>
        <dsp:cNvPr id="0" name=""/>
        <dsp:cNvSpPr/>
      </dsp:nvSpPr>
      <dsp:spPr>
        <a:xfrm>
          <a:off x="6544639" y="1206817"/>
          <a:ext cx="1536960" cy="16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err="1" smtClean="0"/>
            <a:t>Geometric</a:t>
          </a:r>
          <a:r>
            <a:rPr lang="es-MX" sz="1700" kern="1200" dirty="0" smtClean="0"/>
            <a:t> </a:t>
          </a:r>
          <a:r>
            <a:rPr lang="es-MX" sz="1700" kern="1200" dirty="0" err="1" smtClean="0"/>
            <a:t>Estimation</a:t>
          </a:r>
          <a:endParaRPr lang="es-MX" sz="1700" kern="1200" dirty="0"/>
        </a:p>
      </dsp:txBody>
      <dsp:txXfrm>
        <a:off x="6619667" y="1281845"/>
        <a:ext cx="1386904" cy="1459034"/>
      </dsp:txXfrm>
    </dsp:sp>
    <dsp:sp modelId="{0B8AF8EF-CFD7-4F9D-8A27-C71972F135FF}">
      <dsp:nvSpPr>
        <dsp:cNvPr id="0" name=""/>
        <dsp:cNvSpPr/>
      </dsp:nvSpPr>
      <dsp:spPr>
        <a:xfrm>
          <a:off x="8179964" y="1206817"/>
          <a:ext cx="1536960" cy="16090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700" kern="1200" dirty="0" smtClean="0"/>
            <a:t>New </a:t>
          </a:r>
          <a:r>
            <a:rPr lang="es-MX" sz="1700" kern="1200" dirty="0" err="1" smtClean="0"/>
            <a:t>Image</a:t>
          </a:r>
          <a:endParaRPr lang="es-MX" sz="1700" kern="1200" dirty="0"/>
        </a:p>
      </dsp:txBody>
      <dsp:txXfrm>
        <a:off x="8254992" y="1281845"/>
        <a:ext cx="1386904" cy="1459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6/15/2016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6/15/2016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6/15/2016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6/15/2016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6/15/2016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6/15/2016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6/15/2016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Face</a:t>
            </a:r>
            <a:r>
              <a:rPr lang="es-MX" dirty="0" smtClean="0"/>
              <a:t> </a:t>
            </a:r>
            <a:r>
              <a:rPr lang="en-US" dirty="0" smtClean="0"/>
              <a:t>position and angle estimation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Carlos Emiliano Solórzano Espíndola	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14279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ScreenCaptureProject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1988" y="2286000"/>
            <a:ext cx="5364162" cy="4022725"/>
          </a:xfrm>
        </p:spPr>
      </p:pic>
    </p:spTree>
    <p:extLst>
      <p:ext uri="{BB962C8B-B14F-4D97-AF65-F5344CB8AC3E}">
        <p14:creationId xmlns:p14="http://schemas.microsoft.com/office/powerpoint/2010/main" val="60629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Introduction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The present works propose a method for face detection using color features.</a:t>
            </a:r>
            <a:endParaRPr lang="en-US" dirty="0"/>
          </a:p>
          <a:p>
            <a:pPr algn="just"/>
            <a:r>
              <a:rPr lang="en-US" dirty="0" smtClean="0"/>
              <a:t>The method aims to detect the relative position and the angle of the face with respect to the camera. </a:t>
            </a:r>
          </a:p>
          <a:p>
            <a:pPr algn="just"/>
            <a:r>
              <a:rPr lang="en-US" dirty="0" smtClean="0"/>
              <a:t>The result is a normalized image containing just the face and in the reoriented angle.</a:t>
            </a:r>
          </a:p>
        </p:txBody>
      </p:sp>
    </p:spTree>
    <p:extLst>
      <p:ext uri="{BB962C8B-B14F-4D97-AF65-F5344CB8AC3E}">
        <p14:creationId xmlns:p14="http://schemas.microsoft.com/office/powerpoint/2010/main" val="378279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algorithm</a:t>
            </a:r>
            <a:endParaRPr lang="es-MX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14858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641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Normalization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Reduces </a:t>
            </a:r>
            <a:r>
              <a:rPr lang="es-MX" dirty="0" err="1" smtClean="0"/>
              <a:t>illumination</a:t>
            </a:r>
            <a:r>
              <a:rPr lang="es-MX" dirty="0" smtClean="0"/>
              <a:t> </a:t>
            </a:r>
            <a:r>
              <a:rPr lang="es-MX" dirty="0" err="1" smtClean="0"/>
              <a:t>efects</a:t>
            </a:r>
            <a:r>
              <a:rPr lang="es-MX" dirty="0" smtClean="0"/>
              <a:t> </a:t>
            </a:r>
            <a:r>
              <a:rPr lang="es-MX" dirty="0" err="1" smtClean="0"/>
              <a:t>on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image</a:t>
            </a:r>
            <a:r>
              <a:rPr lang="es-MX" dirty="0" smtClean="0"/>
              <a:t>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30" y="2734722"/>
            <a:ext cx="2647950" cy="3321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98" y="2538670"/>
            <a:ext cx="3940134" cy="397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7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Segmentation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Probability</a:t>
            </a:r>
            <a:r>
              <a:rPr lang="es-MX" dirty="0" smtClean="0"/>
              <a:t> of a pixel to be skin </a:t>
            </a:r>
            <a:r>
              <a:rPr lang="es-MX" dirty="0" err="1" smtClean="0"/>
              <a:t>given</a:t>
            </a:r>
            <a:r>
              <a:rPr lang="es-MX" dirty="0" smtClean="0"/>
              <a:t> </a:t>
            </a:r>
            <a:r>
              <a:rPr lang="es-MX" dirty="0" err="1" smtClean="0"/>
              <a:t>their</a:t>
            </a:r>
            <a:r>
              <a:rPr lang="es-MX" dirty="0" smtClean="0"/>
              <a:t> r and g </a:t>
            </a:r>
            <a:r>
              <a:rPr lang="es-MX" dirty="0" err="1" smtClean="0"/>
              <a:t>values</a:t>
            </a:r>
            <a:r>
              <a:rPr lang="es-MX" dirty="0" smtClean="0"/>
              <a:t>.</a:t>
            </a:r>
          </a:p>
          <a:p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54" y="3883573"/>
            <a:ext cx="4339424" cy="8282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758" y="514035"/>
            <a:ext cx="3688657" cy="27664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758" y="3351709"/>
            <a:ext cx="3984031" cy="29880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853" y="4912955"/>
            <a:ext cx="4823725" cy="7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8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92"/>
          <a:stretch/>
        </p:blipFill>
        <p:spPr>
          <a:xfrm>
            <a:off x="7422756" y="3140094"/>
            <a:ext cx="1997832" cy="32079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60" y="3178757"/>
            <a:ext cx="4174137" cy="3130603"/>
          </a:xfrm>
          <a:prstGeom prst="rect">
            <a:avLst/>
          </a:prstGeom>
        </p:spPr>
      </p:pic>
      <p:sp>
        <p:nvSpPr>
          <p:cNvPr id="13" name="Rectángulo redondeado 12"/>
          <p:cNvSpPr/>
          <p:nvPr/>
        </p:nvSpPr>
        <p:spPr>
          <a:xfrm>
            <a:off x="6300522" y="4122817"/>
            <a:ext cx="1201917" cy="11594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 smtClean="0"/>
              <a:t>Minimum</a:t>
            </a:r>
            <a:r>
              <a:rPr lang="es-MX" dirty="0" smtClean="0"/>
              <a:t> </a:t>
            </a:r>
            <a:r>
              <a:rPr lang="es-MX" dirty="0" err="1" smtClean="0"/>
              <a:t>value</a:t>
            </a:r>
            <a:r>
              <a:rPr lang="es-MX" dirty="0" smtClean="0"/>
              <a:t> to be </a:t>
            </a:r>
            <a:r>
              <a:rPr lang="es-MX" dirty="0" err="1" smtClean="0"/>
              <a:t>considered</a:t>
            </a:r>
            <a:r>
              <a:rPr lang="es-MX" dirty="0" smtClean="0"/>
              <a:t> skin.</a:t>
            </a:r>
          </a:p>
          <a:p>
            <a:r>
              <a:rPr lang="es-MX" dirty="0" err="1" smtClean="0"/>
              <a:t>Varies</a:t>
            </a:r>
            <a:r>
              <a:rPr lang="es-MX" dirty="0" smtClean="0"/>
              <a:t> </a:t>
            </a:r>
            <a:r>
              <a:rPr lang="es-MX" dirty="0" err="1" smtClean="0"/>
              <a:t>depending</a:t>
            </a:r>
            <a:r>
              <a:rPr lang="es-MX" dirty="0" smtClean="0"/>
              <a:t> </a:t>
            </a:r>
            <a:r>
              <a:rPr lang="es-MX" dirty="0" err="1" smtClean="0"/>
              <a:t>on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</a:t>
            </a:r>
            <a:r>
              <a:rPr lang="es-MX" dirty="0" err="1" smtClean="0"/>
              <a:t>samples</a:t>
            </a:r>
            <a:r>
              <a:rPr lang="es-MX" dirty="0" smtClean="0"/>
              <a:t> </a:t>
            </a:r>
            <a:r>
              <a:rPr lang="es-MX" dirty="0" err="1" smtClean="0"/>
              <a:t>used</a:t>
            </a:r>
            <a:r>
              <a:rPr lang="es-MX" dirty="0" smtClean="0"/>
              <a:t> </a:t>
            </a:r>
            <a:r>
              <a:rPr lang="es-MX" dirty="0" err="1" smtClean="0"/>
              <a:t>for</a:t>
            </a:r>
            <a:r>
              <a:rPr lang="es-MX" dirty="0" smtClean="0"/>
              <a:t> </a:t>
            </a:r>
            <a:r>
              <a:rPr lang="es-MX" dirty="0" err="1" smtClean="0"/>
              <a:t>the</a:t>
            </a:r>
            <a:r>
              <a:rPr lang="es-MX" dirty="0" smtClean="0"/>
              <a:t> training.</a:t>
            </a:r>
            <a:endParaRPr lang="es-MX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6380206" y="4890172"/>
            <a:ext cx="1042550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angular 6"/>
          <p:cNvCxnSpPr/>
          <p:nvPr/>
        </p:nvCxnSpPr>
        <p:spPr>
          <a:xfrm flipV="1">
            <a:off x="6380206" y="4369333"/>
            <a:ext cx="1042550" cy="74944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28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Position and </a:t>
            </a:r>
            <a:r>
              <a:rPr lang="es-MX" dirty="0" err="1" smtClean="0"/>
              <a:t>Angle</a:t>
            </a:r>
            <a:r>
              <a:rPr lang="es-MX" dirty="0" smtClean="0"/>
              <a:t> </a:t>
            </a:r>
            <a:r>
              <a:rPr lang="es-MX" dirty="0" err="1" smtClean="0"/>
              <a:t>Estimation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320" y="2828042"/>
            <a:ext cx="3312718" cy="20220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/>
              <p:cNvSpPr txBox="1"/>
              <p:nvPr/>
            </p:nvSpPr>
            <p:spPr>
              <a:xfrm>
                <a:off x="6148632" y="2731417"/>
                <a:ext cx="1441036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632" y="2731417"/>
                <a:ext cx="1441036" cy="318677"/>
              </a:xfrm>
              <a:prstGeom prst="rect">
                <a:avLst/>
              </a:prstGeom>
              <a:blipFill rotWithShape="0">
                <a:blip r:embed="rId3"/>
                <a:stretch>
                  <a:fillRect l="-3390" b="-192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817" y="3696679"/>
            <a:ext cx="2877837" cy="104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1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New </a:t>
            </a:r>
            <a:r>
              <a:rPr lang="es-MX" dirty="0" err="1" smtClean="0"/>
              <a:t>Image</a:t>
            </a:r>
            <a:r>
              <a:rPr lang="es-MX" dirty="0" smtClean="0"/>
              <a:t> </a:t>
            </a:r>
            <a:r>
              <a:rPr lang="es-MX" dirty="0" err="1" smtClean="0"/>
              <a:t>Creation</a:t>
            </a:r>
            <a:endParaRPr lang="es-MX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ctr"/>
                <a:r>
                  <a:rPr lang="es-MX" dirty="0" smtClean="0"/>
                  <a:t>Assuming 95% of data </a:t>
                </a:r>
                <a:r>
                  <a:rPr lang="es-MX" dirty="0" err="1" smtClean="0"/>
                  <a:t>is</a:t>
                </a:r>
                <a:r>
                  <a:rPr lang="es-MX" dirty="0" smtClean="0"/>
                  <a:t> </a:t>
                </a:r>
                <a:r>
                  <a:rPr lang="es-MX" dirty="0" err="1" smtClean="0"/>
                  <a:t>inside</a:t>
                </a:r>
                <a:r>
                  <a:rPr lang="es-MX" dirty="0" smtClean="0"/>
                  <a:t> </a:t>
                </a:r>
                <a14:m>
                  <m:oMath xmlns:m="http://schemas.openxmlformats.org/officeDocument/2006/math">
                    <m:r>
                      <a:rPr lang="es-MX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s-MX" b="0" i="0" dirty="0" smtClean="0">
                        <a:latin typeface="Cambria Math" panose="02040503050406030204" pitchFamily="18" charset="0"/>
                      </a:rPr>
                      <m:t>2*</m:t>
                    </m:r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s-MX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2382979" y="3139126"/>
            <a:ext cx="1866508" cy="281390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Conector recto 5"/>
          <p:cNvCxnSpPr>
            <a:stCxn id="4" idx="0"/>
            <a:endCxn id="4" idx="4"/>
          </p:cNvCxnSpPr>
          <p:nvPr/>
        </p:nvCxnSpPr>
        <p:spPr>
          <a:xfrm>
            <a:off x="3316233" y="3139126"/>
            <a:ext cx="0" cy="281390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>
            <a:stCxn id="4" idx="2"/>
          </p:cNvCxnSpPr>
          <p:nvPr/>
        </p:nvCxnSpPr>
        <p:spPr>
          <a:xfrm>
            <a:off x="2382979" y="4546077"/>
            <a:ext cx="1866508" cy="707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 8"/>
              <p:cNvSpPr/>
              <p:nvPr/>
            </p:nvSpPr>
            <p:spPr>
              <a:xfrm>
                <a:off x="3367207" y="4202144"/>
                <a:ext cx="8241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r>
                            <a:rPr lang="es-MX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207" y="4202144"/>
                <a:ext cx="82413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ángulo 11"/>
              <p:cNvSpPr/>
              <p:nvPr/>
            </p:nvSpPr>
            <p:spPr>
              <a:xfrm>
                <a:off x="2888632" y="3421082"/>
                <a:ext cx="451066" cy="893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eqAr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632" y="3421082"/>
                <a:ext cx="451066" cy="8935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/>
              <p:cNvSpPr/>
              <p:nvPr/>
            </p:nvSpPr>
            <p:spPr>
              <a:xfrm>
                <a:off x="4191343" y="5223485"/>
                <a:ext cx="1302793" cy="340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MX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MX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MX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MX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s-MX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MX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MX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343" y="5223485"/>
                <a:ext cx="1302793" cy="3401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recto de flecha 14"/>
          <p:cNvCxnSpPr>
            <a:stCxn id="13" idx="1"/>
          </p:cNvCxnSpPr>
          <p:nvPr/>
        </p:nvCxnSpPr>
        <p:spPr>
          <a:xfrm flipH="1" flipV="1">
            <a:off x="3316233" y="4546077"/>
            <a:ext cx="875110" cy="84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Marcador de contenido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7" t="24046" r="7502" b="31701"/>
          <a:stretch/>
        </p:blipFill>
        <p:spPr>
          <a:xfrm>
            <a:off x="6501264" y="3271101"/>
            <a:ext cx="4293910" cy="17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6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60"/>
            <a:ext cx="6029365" cy="4281227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21" y="297841"/>
            <a:ext cx="5233843" cy="40121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99" y="3333194"/>
            <a:ext cx="5297132" cy="39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13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182</TotalTime>
  <Words>127</Words>
  <Application>Microsoft Office PowerPoint</Application>
  <PresentationFormat>Panorámica</PresentationFormat>
  <Paragraphs>27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Cambria Math</vt:lpstr>
      <vt:lpstr>Tw Cen MT</vt:lpstr>
      <vt:lpstr>Tw Cen MT Condensed</vt:lpstr>
      <vt:lpstr>Wingdings 3</vt:lpstr>
      <vt:lpstr>Integral</vt:lpstr>
      <vt:lpstr>Face position and angle estimation</vt:lpstr>
      <vt:lpstr>Introduction</vt:lpstr>
      <vt:lpstr>algorithm</vt:lpstr>
      <vt:lpstr>Normalization</vt:lpstr>
      <vt:lpstr>Segmentation</vt:lpstr>
      <vt:lpstr>Threshold</vt:lpstr>
      <vt:lpstr>Position and Angle Estimation</vt:lpstr>
      <vt:lpstr>New Image Creation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position and angle estimation</dc:title>
  <dc:creator>Carlos Emiliano Solórzano Espíndola</dc:creator>
  <cp:lastModifiedBy>Carlos Emiliano Solórzano Espíndola</cp:lastModifiedBy>
  <cp:revision>11</cp:revision>
  <dcterms:created xsi:type="dcterms:W3CDTF">2016-06-15T19:40:03Z</dcterms:created>
  <dcterms:modified xsi:type="dcterms:W3CDTF">2016-06-15T22:42:22Z</dcterms:modified>
</cp:coreProperties>
</file>